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<Relationship Id="rId1" Target="ppt/presentation.xml" Type="http://schemas.openxmlformats.org/officeDocument/2006/relationships/officeDocument"/>
<Relationship Id="rId2" Target="docProps/thumbnail.jpeg" Type="http://schemas.openxmlformats.org/package/2006/relationships/metadata/thumbnail"/>
<Relationship Id="rId3" Target="docProps/core.xml" Type="http://schemas.openxmlformats.org/package/2006/relationships/metadata/core-properties"/>
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E53"/>
    <a:srgbClr val="DA291C"/>
    <a:srgbClr val="FFCD00"/>
    <a:srgbClr val="333F48"/>
    <a:srgbClr val="FF6201"/>
    <a:srgbClr val="009BB7"/>
    <a:srgbClr val="D52B1E"/>
    <a:srgbClr val="FECB00"/>
    <a:srgbClr val="4BACC6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
<Relationships xmlns="http://schemas.openxmlformats.org/package/2006/relationships">
<Relationship Id="rId1" Target="slideMasters/slideMaster1.xml" Type="http://schemas.openxmlformats.org/officeDocument/2006/relationships/slideMaster"/>
<Relationship Id="rId2" Target="slides/slide1.xml" Type="http://schemas.openxmlformats.org/officeDocument/2006/relationships/slide"/>
<Relationship Id="rId3" Target="notesMasters/notesMaster1.xml" Type="http://schemas.openxmlformats.org/officeDocument/2006/relationships/notesMaster"/>
<Relationship Id="rId4" Target="presProps.xml" Type="http://schemas.openxmlformats.org/officeDocument/2006/relationships/presProps"/>
<Relationship Id="rId5" Target="viewProps.xml" Type="http://schemas.openxmlformats.org/officeDocument/2006/relationships/viewProps"/>
<Relationship Id="rId6" Target="theme/theme1.xml" Type="http://schemas.openxmlformats.org/officeDocument/2006/relationships/theme"/>
<Relationship Id="rId7" Target="tableStyles.xml" Type="http://schemas.openxmlformats.org/officeDocument/2006/relationships/tableStyles"/>
</Relationships>

</file>

<file path=ppt/notesMasters/_rels/notesMaster1.xml.rels><?xml version="1.0" encoding="UTF-8" standalone="no"?>
<Relationships xmlns="http://schemas.openxmlformats.org/package/2006/relationships">
<Relationship Id="rId1" Target="../theme/theme2.xml" Type="http://schemas.openxmlformats.org/officeDocument/2006/relationships/theme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1E60D-0CFB-4D60-9B09-8D2DB97704FB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BE2F4-AAD8-4A6B-8E13-A4C893229F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21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3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53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5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97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11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6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81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35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56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1D2A303-15C5-480B-99D1-6AE56BAE6B70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8C66FA-01C2-4FFE-843F-88AA6F55E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16182"/>
      </p:ext>
    </p:extLst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10" Target="../slideLayouts/slideLayout10.xml" Type="http://schemas.openxmlformats.org/officeDocument/2006/relationships/slideLayout"/>
<Relationship Id="rId11" Target="../slideLayouts/slideLayout11.xml" Type="http://schemas.openxmlformats.org/officeDocument/2006/relationships/slideLayout"/>
<Relationship Id="rId12" Target="../theme/theme1.xml" Type="http://schemas.openxmlformats.org/officeDocument/2006/relationships/theme"/>
<Relationship Id="rId13" Target="../media/image1.png" Type="http://schemas.openxmlformats.org/officeDocument/2006/relationships/image"/>
<Relationship Id="rId2" Target="../slideLayouts/slideLayout2.xml" Type="http://schemas.openxmlformats.org/officeDocument/2006/relationships/slideLayout"/>
<Relationship Id="rId3" Target="../slideLayouts/slideLayout3.xml" Type="http://schemas.openxmlformats.org/officeDocument/2006/relationships/slideLayout"/>
<Relationship Id="rId4" Target="../slideLayouts/slideLayout4.xml" Type="http://schemas.openxmlformats.org/officeDocument/2006/relationships/slideLayout"/>
<Relationship Id="rId5" Target="../slideLayouts/slideLayout5.xml" Type="http://schemas.openxmlformats.org/officeDocument/2006/relationships/slideLayout"/>
<Relationship Id="rId6" Target="../slideLayouts/slideLayout6.xml" Type="http://schemas.openxmlformats.org/officeDocument/2006/relationships/slideLayout"/>
<Relationship Id="rId7" Target="../slideLayouts/slideLayout7.xml" Type="http://schemas.openxmlformats.org/officeDocument/2006/relationships/slideLayout"/>
<Relationship Id="rId8" Target="../slideLayouts/slideLayout8.xml" Type="http://schemas.openxmlformats.org/officeDocument/2006/relationships/slideLayout"/>
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2 Imagen">
            <a:extLst>
              <a:ext uri="{FF2B5EF4-FFF2-40B4-BE49-F238E27FC236}">
                <a16:creationId xmlns:a16="http://schemas.microsoft.com/office/drawing/2014/main" id="{2EF6AE8C-EC2E-4C7B-AF79-B5B45B4F778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15" y="299614"/>
            <a:ext cx="2782447" cy="51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66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2" Target="../media/image2.png" Type="http://schemas.openxmlformats.org/officeDocument/2006/relationships/image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03BD3A-F215-42D1-B48D-9B54EC78541B}"/>
              </a:ext>
            </a:extLst>
          </p:cNvPr>
          <p:cNvSpPr txBox="1">
            <a:spLocks/>
          </p:cNvSpPr>
          <p:nvPr/>
        </p:nvSpPr>
        <p:spPr>
          <a:xfrm>
            <a:off x="864066" y="3429000"/>
            <a:ext cx="7331978" cy="230068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s-ES" sz="200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es-ES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s-ES" i="1" dirty="0">
                <a:latin typeface="Calibri" panose="020F0502020204030204" pitchFamily="34" charset="0"/>
              </a:rPr>
              <a:t>				</a:t>
            </a:r>
          </a:p>
          <a:p>
            <a:pPr marL="457200"/>
            <a:r>
              <a:rPr lang="es-ES" sz="2000" b="1" i="1" dirty="0">
                <a:solidFill>
                  <a:srgbClr val="0070C0"/>
                </a:solidFill>
                <a:latin typeface="Calibri" panose="020F0502020204030204" pitchFamily="34" charset="0"/>
              </a:rPr>
              <a:t>			</a:t>
            </a:r>
            <a:endParaRPr lang="es-ES" sz="2000" b="1" dirty="0">
              <a:solidFill>
                <a:srgbClr val="0070C0"/>
              </a:solidFill>
              <a:latin typeface="HelveticaNeueLT Pro 45 Lt" panose="020B0403020202020204" pitchFamily="34" charset="0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9F28C9-7330-4FD8-8A6F-C8CAAEDA764B}"/>
              </a:ext>
            </a:extLst>
          </p:cNvPr>
          <p:cNvSpPr txBox="1">
            <a:spLocks/>
          </p:cNvSpPr>
          <p:nvPr/>
        </p:nvSpPr>
        <p:spPr>
          <a:xfrm>
            <a:off x="1522103" y="3903705"/>
            <a:ext cx="2107198" cy="39974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s-ES"/>
            </a:defPPr>
            <a:lvl1pPr marL="0" algn="ctr" defTabSz="914400" rtl="0" eaLnBrk="1" latinLnBrk="0" hangingPunct="1">
              <a:defRPr lang="es-ES" sz="1200" kern="1200" dirty="0" smtClean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dirty="0">
              <a:solidFill>
                <a:srgbClr val="333F48"/>
              </a:solidFill>
              <a:latin typeface="HelveticaNeueLT Pro 45 Lt" panose="020B0403020202020204" pitchFamily="34" charset="0"/>
            </a:endParaRPr>
          </a:p>
        </p:txBody>
      </p:sp>
      <p:sp>
        <p:nvSpPr>
          <p:cNvPr id="6" name="Título 3">
            <a:extLst>
              <a:ext uri="{FF2B5EF4-FFF2-40B4-BE49-F238E27FC236}">
                <a16:creationId xmlns:a16="http://schemas.microsoft.com/office/drawing/2014/main" id="{E1B65577-7D46-45C0-B238-E7D4B5C02E75}"/>
              </a:ext>
            </a:extLst>
          </p:cNvPr>
          <p:cNvSpPr txBox="1">
            <a:spLocks/>
          </p:cNvSpPr>
          <p:nvPr/>
        </p:nvSpPr>
        <p:spPr>
          <a:xfrm>
            <a:off x="864066" y="1627464"/>
            <a:ext cx="7659149" cy="21455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NeueLT Pro 75 Bd (Títulos)"/>
                <a:ea typeface="+mj-ea"/>
                <a:cs typeface="+mj-cs"/>
              </a:defRPr>
            </a:lvl1pPr>
          </a:lstStyle>
          <a:p>
            <a:pPr algn="ctr"/>
            <a:endParaRPr lang="es-ES" sz="2800" b="1" dirty="0">
              <a:effectLst/>
              <a:latin typeface="HelveticaNeueLT Pro 45 Lt" panose="020B0403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b="1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PROYECTO</a:t>
            </a:r>
          </a:p>
          <a:p>
            <a:pPr algn="ctr"/>
            <a:r>
              <a:rPr lang="es-ES" sz="2800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es-ES" sz="2800" dirty="0" err="1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xxxxxxx</a:t>
            </a:r>
            <a:r>
              <a:rPr lang="es-ES" sz="2800" dirty="0">
                <a:effectLst/>
                <a:latin typeface="HelveticaNeueLT Pro 45 Lt" panose="020B0403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s-ES" sz="3500" b="1" dirty="0">
              <a:solidFill>
                <a:srgbClr val="C00000"/>
              </a:solidFill>
              <a:latin typeface="HelveticaNeueLT Pro 45 Lt" panose="020B0403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s-ES" sz="1600" i="1" dirty="0">
              <a:latin typeface="HelveticaNeueLT Pro 45 Lt" panose="020B04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600" i="1" dirty="0">
                <a:latin typeface="HelveticaNeueLT Pro 45 Lt" panose="020B04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Este proyecto ha sido cofinanciado por el Fondo Europeo de Desarrollo Regional (FEDER) para el periodo 2014/2020 con el objetivo de r</a:t>
            </a:r>
            <a:r>
              <a:rPr lang="es-ES" sz="1600" i="1" dirty="0">
                <a:latin typeface="HelveticaNeueLT Pro 45 Lt" panose="020B0403020202020204" pitchFamily="34" charset="0"/>
                <a:ea typeface="Verdana" panose="020B0604030504040204" pitchFamily="34" charset="0"/>
              </a:rPr>
              <a:t>eforzar la investigación, el desarrollo tecnológico y la innovación mediante el fomento de l</a:t>
            </a:r>
            <a:r>
              <a:rPr lang="es-ES" sz="1600" i="1" dirty="0">
                <a:latin typeface="HelveticaNeueLT Pro 45 Lt" panose="020B04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inversiones de empresas extranjeras en actividades de I+D .</a:t>
            </a:r>
          </a:p>
          <a:p>
            <a:endParaRPr lang="es-ES" sz="1600" b="1" i="1" dirty="0"/>
          </a:p>
          <a:p>
            <a:endParaRPr lang="es-ES" sz="1600" b="1" i="1" dirty="0">
              <a:solidFill>
                <a:srgbClr val="FF0000"/>
              </a:solidFill>
            </a:endParaRPr>
          </a:p>
          <a:p>
            <a:endParaRPr lang="es-ES" sz="1600" b="1" i="1" dirty="0">
              <a:solidFill>
                <a:srgbClr val="FF0000"/>
              </a:solidFill>
            </a:endParaRPr>
          </a:p>
          <a:p>
            <a:r>
              <a:rPr lang="es-ES" sz="1100" dirty="0">
                <a:solidFill>
                  <a:srgbClr val="454E5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FONDO EUROPEO DE DESARROLLO REGIONAL </a:t>
            </a:r>
            <a:r>
              <a:rPr lang="es-ES" sz="1600" b="1" i="1" dirty="0">
                <a:solidFill>
                  <a:srgbClr val="FF0000"/>
                </a:solidFill>
              </a:rPr>
              <a:t>	  </a:t>
            </a:r>
            <a:r>
              <a:rPr lang="es-ES" sz="2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manera de hacer Europa</a:t>
            </a:r>
            <a:endParaRPr lang="es-ES" sz="2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5400" dirty="0">
                <a:solidFill>
                  <a:srgbClr val="DA291C"/>
                </a:solidFill>
              </a:rPr>
              <a:t> </a:t>
            </a: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  <a:p>
            <a:endParaRPr lang="es-ES" sz="3500" dirty="0">
              <a:solidFill>
                <a:srgbClr val="DA291C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66A3DB-95BE-449B-8246-DF1954925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722" y="182456"/>
            <a:ext cx="1417982" cy="106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65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73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HelveticaNeueLT Pro 45 Lt</vt:lpstr>
      <vt:lpstr>HelveticaNeueLT Pro 75 Bd (Títulos)</vt:lpstr>
      <vt:lpstr>HelveticaNeueLT Std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2020-10-29T09:02:38Z</dcterms:created>
  <dcterms:modified xsi:type="dcterms:W3CDTF">2021-04-15T08:55:39Z</dcterms:modified>
</cp:coreProperties>
</file>